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257" r:id="rId46"/>
    <p:sldId id="258" r:id="rId47"/>
    <p:sldId id="263" r:id="rId48"/>
    <p:sldId id="261" r:id="rId49"/>
    <p:sldId id="262" r:id="rId50"/>
    <p:sldId id="265" r:id="rId51"/>
    <p:sldId id="269" r:id="rId52"/>
    <p:sldId id="26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18" autoAdjust="0"/>
  </p:normalViewPr>
  <p:slideViewPr>
    <p:cSldViewPr>
      <p:cViewPr>
        <p:scale>
          <a:sx n="50" d="100"/>
          <a:sy n="50" d="100"/>
        </p:scale>
        <p:origin x="-1944" y="-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0E4A0-74C0-4D7B-A449-E382D5E03E6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33FA1-8DFE-44BB-8E69-35B196993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78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33FA1-8DFE-44BB-8E69-35B196993F9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08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33FA1-8DFE-44BB-8E69-35B196993F9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3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3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1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0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40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9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1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3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9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7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7AE6E-2DC7-45FE-A8A7-448501911234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A9FC5-BB6F-41EA-8B7D-C2D93B3D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72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Horseshoe Lake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Beautification </a:t>
            </a:r>
            <a:r>
              <a:rPr lang="en-US" i="1" dirty="0" smtClean="0"/>
              <a:t>Committee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48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Leocadia Park</a:t>
            </a:r>
          </a:p>
        </p:txBody>
      </p:sp>
      <p:pic>
        <p:nvPicPr>
          <p:cNvPr id="30725" name="Picture 5" descr="LP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9875" y="1600200"/>
            <a:ext cx="6064250" cy="4525963"/>
          </a:xfrm>
        </p:spPr>
      </p:pic>
    </p:spTree>
    <p:extLst>
      <p:ext uri="{BB962C8B-B14F-4D97-AF65-F5344CB8AC3E}">
        <p14:creationId xmlns:p14="http://schemas.microsoft.com/office/powerpoint/2010/main" val="160743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Lincoln</a:t>
            </a:r>
          </a:p>
        </p:txBody>
      </p:sp>
    </p:spTree>
    <p:extLst>
      <p:ext uri="{BB962C8B-B14F-4D97-AF65-F5344CB8AC3E}">
        <p14:creationId xmlns:p14="http://schemas.microsoft.com/office/powerpoint/2010/main" val="24509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Lincoln</a:t>
            </a:r>
          </a:p>
        </p:txBody>
      </p:sp>
      <p:pic>
        <p:nvPicPr>
          <p:cNvPr id="31749" name="Picture 5" descr="1lincoln easement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70138"/>
            <a:ext cx="8229600" cy="2986087"/>
          </a:xfrm>
        </p:spPr>
      </p:pic>
    </p:spTree>
    <p:extLst>
      <p:ext uri="{BB962C8B-B14F-4D97-AF65-F5344CB8AC3E}">
        <p14:creationId xmlns:p14="http://schemas.microsoft.com/office/powerpoint/2010/main" val="171616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Lincoln</a:t>
            </a:r>
          </a:p>
        </p:txBody>
      </p:sp>
      <p:pic>
        <p:nvPicPr>
          <p:cNvPr id="32773" name="Picture 5" descr="2lincoln easement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3525" y="1600200"/>
            <a:ext cx="6075363" cy="4525963"/>
          </a:xfrm>
        </p:spPr>
      </p:pic>
    </p:spTree>
    <p:extLst>
      <p:ext uri="{BB962C8B-B14F-4D97-AF65-F5344CB8AC3E}">
        <p14:creationId xmlns:p14="http://schemas.microsoft.com/office/powerpoint/2010/main" val="17793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Lincoln</a:t>
            </a:r>
          </a:p>
        </p:txBody>
      </p:sp>
      <p:pic>
        <p:nvPicPr>
          <p:cNvPr id="33797" name="Picture 5" descr="4lincoln easement 3 edite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976438"/>
            <a:ext cx="7429500" cy="3771900"/>
          </a:xfrm>
        </p:spPr>
      </p:pic>
    </p:spTree>
    <p:extLst>
      <p:ext uri="{BB962C8B-B14F-4D97-AF65-F5344CB8AC3E}">
        <p14:creationId xmlns:p14="http://schemas.microsoft.com/office/powerpoint/2010/main" val="13095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Lincoln</a:t>
            </a:r>
          </a:p>
        </p:txBody>
      </p:sp>
      <p:pic>
        <p:nvPicPr>
          <p:cNvPr id="34821" name="Picture 5" descr="8lincoln easement_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66900" y="2157413"/>
            <a:ext cx="5410200" cy="3409950"/>
          </a:xfrm>
        </p:spPr>
      </p:pic>
    </p:spTree>
    <p:extLst>
      <p:ext uri="{BB962C8B-B14F-4D97-AF65-F5344CB8AC3E}">
        <p14:creationId xmlns:p14="http://schemas.microsoft.com/office/powerpoint/2010/main" val="4563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Lincoln</a:t>
            </a:r>
          </a:p>
        </p:txBody>
      </p:sp>
      <p:pic>
        <p:nvPicPr>
          <p:cNvPr id="35845" name="Picture 5" descr="9lincoln easement_44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2669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Rectang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</p:spTree>
    <p:extLst>
      <p:ext uri="{BB962C8B-B14F-4D97-AF65-F5344CB8AC3E}">
        <p14:creationId xmlns:p14="http://schemas.microsoft.com/office/powerpoint/2010/main" val="38169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59397" name="Picture 5" descr="New_Schrum_bulletin3_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3593264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61444" name="Picture 4" descr="Schrum_Ease1_lkvw_2 (1)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361231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Leocadia Park / Boat Launch</a:t>
            </a:r>
          </a:p>
        </p:txBody>
      </p:sp>
    </p:spTree>
    <p:extLst>
      <p:ext uri="{BB962C8B-B14F-4D97-AF65-F5344CB8AC3E}">
        <p14:creationId xmlns:p14="http://schemas.microsoft.com/office/powerpoint/2010/main" val="34277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62468" name="Picture 4" descr="Schrum_Ease1_lkvw_2 (2)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2964348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63492" name="Picture 4" descr="Schrum_Ease1_lkvw_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3963954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64516" name="Picture 4" descr="Schrum_Ease1_lkvw_23_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3671883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65540" name="Picture 4" descr="Schrum_Ease1_lkvw_Schrum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2870866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66564" name="Picture 4" descr="Schrum_Ease1_lkvw_Schrum3_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1688874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67588" name="Picture 4" descr="Schrum_Ease2_Lakeview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752953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68612" name="Picture 4" descr="Schrum_Ease2_Lakeview3edited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748696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69636" name="Picture 4" descr="Schrum_Ease2_Lakeviewedited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87413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70660" name="Picture 4" descr="Schrum_Ease3_lkvw_grnlandedited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2817071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Schrum</a:t>
            </a:r>
          </a:p>
        </p:txBody>
      </p:sp>
      <p:pic>
        <p:nvPicPr>
          <p:cNvPr id="71684" name="Picture 4" descr="Schrum_Ease3_lkvw_grnlandedited2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4216896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Boat Launch</a:t>
            </a:r>
          </a:p>
        </p:txBody>
      </p:sp>
      <p:pic>
        <p:nvPicPr>
          <p:cNvPr id="23559" name="Picture 7" descr="BL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07731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Shady Beach</a:t>
            </a:r>
          </a:p>
        </p:txBody>
      </p:sp>
    </p:spTree>
    <p:extLst>
      <p:ext uri="{BB962C8B-B14F-4D97-AF65-F5344CB8AC3E}">
        <p14:creationId xmlns:p14="http://schemas.microsoft.com/office/powerpoint/2010/main" val="1612656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Shady Beach</a:t>
            </a:r>
          </a:p>
        </p:txBody>
      </p:sp>
      <p:pic>
        <p:nvPicPr>
          <p:cNvPr id="74759" name="Picture 7" descr="DSCF2784edited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408918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Shady Beach</a:t>
            </a:r>
          </a:p>
        </p:txBody>
      </p:sp>
      <p:pic>
        <p:nvPicPr>
          <p:cNvPr id="76804" name="Picture 4" descr="DSCF2785edited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849744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Shady Beach</a:t>
            </a:r>
          </a:p>
        </p:txBody>
      </p:sp>
      <p:pic>
        <p:nvPicPr>
          <p:cNvPr id="77828" name="Picture 4" descr="DSCF2786edited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515435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Shady Beach</a:t>
            </a:r>
          </a:p>
        </p:txBody>
      </p:sp>
      <p:pic>
        <p:nvPicPr>
          <p:cNvPr id="78852" name="Picture 4" descr="DSCF2787edited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156095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Shady Beach</a:t>
            </a:r>
          </a:p>
        </p:txBody>
      </p:sp>
      <p:pic>
        <p:nvPicPr>
          <p:cNvPr id="79876" name="Picture 4" descr="Shady_Beachedited23_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29188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Strolling Paths</a:t>
            </a:r>
          </a:p>
        </p:txBody>
      </p:sp>
    </p:spTree>
    <p:extLst>
      <p:ext uri="{BB962C8B-B14F-4D97-AF65-F5344CB8AC3E}">
        <p14:creationId xmlns:p14="http://schemas.microsoft.com/office/powerpoint/2010/main" val="3586172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Strolling Paths</a:t>
            </a:r>
          </a:p>
        </p:txBody>
      </p:sp>
      <p:pic>
        <p:nvPicPr>
          <p:cNvPr id="82949" name="Picture 5" descr="Path 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751208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Strolling Paths</a:t>
            </a:r>
          </a:p>
        </p:txBody>
      </p:sp>
      <p:pic>
        <p:nvPicPr>
          <p:cNvPr id="84996" name="Picture 4" descr="Path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560999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Strolling Paths</a:t>
            </a:r>
          </a:p>
        </p:txBody>
      </p:sp>
      <p:pic>
        <p:nvPicPr>
          <p:cNvPr id="86020" name="Picture 4" descr="Path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89838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Boat Launch</a:t>
            </a:r>
          </a:p>
        </p:txBody>
      </p:sp>
      <p:pic>
        <p:nvPicPr>
          <p:cNvPr id="24583" name="Picture 7" descr="BL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8507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Strolling Paths</a:t>
            </a:r>
          </a:p>
        </p:txBody>
      </p:sp>
      <p:pic>
        <p:nvPicPr>
          <p:cNvPr id="87044" name="Picture 4" descr="Path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006245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Strolling Paths</a:t>
            </a:r>
          </a:p>
        </p:txBody>
      </p:sp>
      <p:pic>
        <p:nvPicPr>
          <p:cNvPr id="88068" name="Picture 4" descr="Path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983827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Strolling Paths</a:t>
            </a:r>
          </a:p>
        </p:txBody>
      </p:sp>
      <p:pic>
        <p:nvPicPr>
          <p:cNvPr id="89092" name="Picture 4" descr="Path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738020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Strolling Paths</a:t>
            </a:r>
          </a:p>
        </p:txBody>
      </p:sp>
      <p:pic>
        <p:nvPicPr>
          <p:cNvPr id="90116" name="Picture 4" descr="Path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350568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Strolling Paths</a:t>
            </a:r>
          </a:p>
        </p:txBody>
      </p:sp>
      <p:pic>
        <p:nvPicPr>
          <p:cNvPr id="91141" name="Picture 5" descr="Path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667847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Areas for projected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treet appearance</a:t>
            </a:r>
          </a:p>
          <a:p>
            <a:endParaRPr lang="en-US" dirty="0"/>
          </a:p>
          <a:p>
            <a:r>
              <a:rPr lang="en-US" dirty="0" smtClean="0"/>
              <a:t>Boat launch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54"/>
          <a:stretch/>
        </p:blipFill>
        <p:spPr>
          <a:xfrm>
            <a:off x="5943600" y="1295400"/>
            <a:ext cx="2438400" cy="50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this together!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Volunteers wanted!</a:t>
            </a:r>
          </a:p>
          <a:p>
            <a:pPr lvl="1"/>
            <a:r>
              <a:rPr lang="en-US" dirty="0" smtClean="0"/>
              <a:t>Saves labor</a:t>
            </a:r>
          </a:p>
          <a:p>
            <a:pPr lvl="1"/>
            <a:r>
              <a:rPr lang="en-US" dirty="0" smtClean="0"/>
              <a:t>Meet your neighbors</a:t>
            </a:r>
          </a:p>
          <a:p>
            <a:pPr lvl="1"/>
            <a:r>
              <a:rPr lang="en-US" dirty="0" smtClean="0"/>
              <a:t>Sense of community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51" name="Picture 3" descr="C:\Renee_2015\HORSESHOE_LC\HLC_ACCESS_PICS\meadowflow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83549"/>
            <a:ext cx="24638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Renee_2015\HORSESHOE_LC\HLC_ACCESS_PICS\wooden_bo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625" y="1600200"/>
            <a:ext cx="2762250" cy="203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Renee_2015\HORSESHOE_LC\HLC_ACCESS_PICS\picnic_tabl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89" y="4229100"/>
            <a:ext cx="240982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1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Shady Beach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2596092" cy="194706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95450"/>
            <a:ext cx="2658516" cy="199388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95" y="1695450"/>
            <a:ext cx="2620605" cy="196545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064000"/>
            <a:ext cx="3048000" cy="2286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63999"/>
            <a:ext cx="3048000" cy="2286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711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Leocadia</a:t>
            </a:r>
            <a:r>
              <a:rPr lang="en-US" dirty="0" smtClean="0"/>
              <a:t> Park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0"/>
            <a:ext cx="6089600" cy="45672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499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Boat launch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02801"/>
            <a:ext cx="5029200" cy="500031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Boat Launch</a:t>
            </a:r>
          </a:p>
        </p:txBody>
      </p:sp>
      <p:pic>
        <p:nvPicPr>
          <p:cNvPr id="25607" name="Picture 7" descr="7boat launch replac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5362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Lincoln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r="9244"/>
          <a:stretch/>
        </p:blipFill>
        <p:spPr>
          <a:xfrm>
            <a:off x="762000" y="1600200"/>
            <a:ext cx="2663873" cy="2468563"/>
          </a:xfrm>
          <a:ln w="5715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67200"/>
            <a:ext cx="6461837" cy="23449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04895"/>
            <a:ext cx="3619500" cy="228130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300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Schrum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2" y="1676400"/>
            <a:ext cx="3177281" cy="19812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95462"/>
            <a:ext cx="3200400" cy="42672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00"/>
          <a:stretch/>
        </p:blipFill>
        <p:spPr>
          <a:xfrm>
            <a:off x="1600200" y="4210050"/>
            <a:ext cx="2286000" cy="20574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442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00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Vandalism</a:t>
            </a:r>
          </a:p>
          <a:p>
            <a:pPr lvl="1"/>
            <a:r>
              <a:rPr lang="en-US" dirty="0" smtClean="0"/>
              <a:t>Community participation will lead to community pride!</a:t>
            </a:r>
          </a:p>
          <a:p>
            <a:pPr lvl="1"/>
            <a:r>
              <a:rPr lang="en-US" dirty="0" smtClean="0"/>
              <a:t>Keep vigilant!</a:t>
            </a:r>
          </a:p>
          <a:p>
            <a:endParaRPr lang="en-US" dirty="0"/>
          </a:p>
          <a:p>
            <a:r>
              <a:rPr lang="en-US" dirty="0" smtClean="0"/>
              <a:t>Maintenance and upkeep</a:t>
            </a:r>
          </a:p>
          <a:p>
            <a:pPr lvl="1"/>
            <a:r>
              <a:rPr lang="en-US" dirty="0" smtClean="0"/>
              <a:t>“Street captains” </a:t>
            </a:r>
          </a:p>
          <a:p>
            <a:pPr lvl="1"/>
            <a:r>
              <a:rPr lang="en-US" dirty="0" smtClean="0"/>
              <a:t> Sub volunteers</a:t>
            </a:r>
          </a:p>
          <a:p>
            <a:endParaRPr lang="en-US" dirty="0"/>
          </a:p>
          <a:p>
            <a:r>
              <a:rPr lang="en-US" dirty="0" smtClean="0"/>
              <a:t>Costs</a:t>
            </a:r>
          </a:p>
          <a:p>
            <a:pPr lvl="1"/>
            <a:r>
              <a:rPr lang="en-US" dirty="0" smtClean="0"/>
              <a:t>Lowered with community labor</a:t>
            </a:r>
          </a:p>
          <a:p>
            <a:endParaRPr lang="en-US" dirty="0"/>
          </a:p>
          <a:p>
            <a:r>
              <a:rPr lang="en-US" dirty="0" smtClean="0"/>
              <a:t>“But I don’t use the…….”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ill improve the “curb appeal”, overall neighborhood appearance</a:t>
            </a:r>
          </a:p>
          <a:p>
            <a:pPr lvl="1"/>
            <a:r>
              <a:rPr lang="en-US" dirty="0" smtClean="0"/>
              <a:t>Community pride</a:t>
            </a:r>
          </a:p>
          <a:p>
            <a:pPr lvl="1"/>
            <a:r>
              <a:rPr lang="en-US" dirty="0" smtClean="0"/>
              <a:t>Resale value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18349"/>
            <a:ext cx="2819400" cy="236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3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Leocadia Park</a:t>
            </a:r>
          </a:p>
        </p:txBody>
      </p:sp>
      <p:pic>
        <p:nvPicPr>
          <p:cNvPr id="26629" name="Picture 5" descr="LP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9650" y="1871663"/>
            <a:ext cx="7124700" cy="3981450"/>
          </a:xfrm>
        </p:spPr>
      </p:pic>
    </p:spTree>
    <p:extLst>
      <p:ext uri="{BB962C8B-B14F-4D97-AF65-F5344CB8AC3E}">
        <p14:creationId xmlns:p14="http://schemas.microsoft.com/office/powerpoint/2010/main" val="15949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Leocadia Park</a:t>
            </a:r>
          </a:p>
        </p:txBody>
      </p:sp>
      <p:pic>
        <p:nvPicPr>
          <p:cNvPr id="27653" name="Picture 5" descr="LP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7653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Leocadia Park</a:t>
            </a:r>
          </a:p>
        </p:txBody>
      </p:sp>
      <p:pic>
        <p:nvPicPr>
          <p:cNvPr id="28677" name="Picture 5" descr="LP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4871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Leocadia Park</a:t>
            </a:r>
          </a:p>
        </p:txBody>
      </p:sp>
      <p:pic>
        <p:nvPicPr>
          <p:cNvPr id="29701" name="Picture 5" descr="LP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49816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158</Words>
  <Application>Microsoft Office PowerPoint</Application>
  <PresentationFormat>On-screen Show (4:3)</PresentationFormat>
  <Paragraphs>81</Paragraphs>
  <Slides>52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Horseshoe Lake</vt:lpstr>
      <vt:lpstr>Leocadia Park / Boat Launch</vt:lpstr>
      <vt:lpstr>Boat Launch</vt:lpstr>
      <vt:lpstr>Boat Launch</vt:lpstr>
      <vt:lpstr>Boat Launch</vt:lpstr>
      <vt:lpstr>Leocadia Park</vt:lpstr>
      <vt:lpstr>Leocadia Park</vt:lpstr>
      <vt:lpstr>Leocadia Park</vt:lpstr>
      <vt:lpstr>Leocadia Park</vt:lpstr>
      <vt:lpstr>Leocadia Park</vt:lpstr>
      <vt:lpstr>Lincoln</vt:lpstr>
      <vt:lpstr>Lincoln</vt:lpstr>
      <vt:lpstr>Lincoln</vt:lpstr>
      <vt:lpstr>Lincoln</vt:lpstr>
      <vt:lpstr>Lincoln</vt:lpstr>
      <vt:lpstr>Lincoln</vt:lpstr>
      <vt:lpstr>Schrum</vt:lpstr>
      <vt:lpstr>Schrum</vt:lpstr>
      <vt:lpstr>Schrum</vt:lpstr>
      <vt:lpstr>Schrum</vt:lpstr>
      <vt:lpstr>Schrum</vt:lpstr>
      <vt:lpstr>Schrum</vt:lpstr>
      <vt:lpstr>Schrum</vt:lpstr>
      <vt:lpstr>Schrum</vt:lpstr>
      <vt:lpstr>Schrum</vt:lpstr>
      <vt:lpstr>Schrum</vt:lpstr>
      <vt:lpstr>Schrum</vt:lpstr>
      <vt:lpstr>Schrum</vt:lpstr>
      <vt:lpstr>Schrum</vt:lpstr>
      <vt:lpstr>Shady Beach</vt:lpstr>
      <vt:lpstr>Shady Beach</vt:lpstr>
      <vt:lpstr>Shady Beach</vt:lpstr>
      <vt:lpstr>Shady Beach</vt:lpstr>
      <vt:lpstr>Shady Beach</vt:lpstr>
      <vt:lpstr>Shady Beach</vt:lpstr>
      <vt:lpstr>Strolling Paths</vt:lpstr>
      <vt:lpstr>Strolling Paths</vt:lpstr>
      <vt:lpstr>Strolling Paths</vt:lpstr>
      <vt:lpstr>Strolling Paths</vt:lpstr>
      <vt:lpstr>Strolling Paths</vt:lpstr>
      <vt:lpstr>Strolling Paths</vt:lpstr>
      <vt:lpstr>Strolling Paths</vt:lpstr>
      <vt:lpstr>Strolling Paths</vt:lpstr>
      <vt:lpstr>Strolling Paths</vt:lpstr>
      <vt:lpstr>Areas for projected plans</vt:lpstr>
      <vt:lpstr>Let’s do this together!</vt:lpstr>
      <vt:lpstr>Shady Beach</vt:lpstr>
      <vt:lpstr>Leocadia Park</vt:lpstr>
      <vt:lpstr>Boat launch</vt:lpstr>
      <vt:lpstr>Lincoln</vt:lpstr>
      <vt:lpstr>Schrum</vt:lpstr>
      <vt:lpstr>Concerns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Horseshoe Lake</dc:title>
  <dc:creator>Renee</dc:creator>
  <cp:lastModifiedBy>Chisholm, Sheri</cp:lastModifiedBy>
  <cp:revision>18</cp:revision>
  <dcterms:created xsi:type="dcterms:W3CDTF">2016-08-20T17:52:50Z</dcterms:created>
  <dcterms:modified xsi:type="dcterms:W3CDTF">2016-08-21T16:58:48Z</dcterms:modified>
</cp:coreProperties>
</file>